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8" r:id="rId2"/>
    <p:sldMasterId id="2147483668" r:id="rId3"/>
    <p:sldMasterId id="2147483678" r:id="rId4"/>
  </p:sldMasterIdLst>
  <p:sldIdLst>
    <p:sldId id="269" r:id="rId5"/>
    <p:sldId id="270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6" d="100"/>
          <a:sy n="66" d="100"/>
        </p:scale>
        <p:origin x="1458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70377"/>
            <a:ext cx="8229600" cy="1143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6317-9BE9-0843-AFB8-4A6F53D5D2E3}" type="datetimeFigureOut">
              <a:rPr lang="en-US" smtClean="0"/>
              <a:t>7/25/2016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4E5EA-4464-BA47-99FD-3764F01FF7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5571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70377"/>
            <a:ext cx="8229600" cy="1143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6317-9BE9-0843-AFB8-4A6F53D5D2E3}" type="datetimeFigureOut">
              <a:rPr lang="en-US" smtClean="0"/>
              <a:t>7/25/2016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4E5EA-4464-BA47-99FD-3764F01FF7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7900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6317-9BE9-0843-AFB8-4A6F53D5D2E3}" type="datetimeFigureOut">
              <a:rPr lang="en-US" smtClean="0"/>
              <a:t>7/25/2016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4E5EA-4464-BA47-99FD-3764F01FF7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062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3569"/>
            <a:ext cx="8229600" cy="1143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20348"/>
            <a:ext cx="8229600" cy="400581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6317-9BE9-0843-AFB8-4A6F53D5D2E3}" type="datetimeFigureOut">
              <a:rPr lang="en-US" smtClean="0"/>
              <a:t>7/25/2016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4E5EA-4464-BA47-99FD-3764F01FF7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1059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6317-9BE9-0843-AFB8-4A6F53D5D2E3}" type="datetimeFigureOut">
              <a:rPr lang="en-US" smtClean="0"/>
              <a:t>7/25/2016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4E5EA-4464-BA47-99FD-3764F01FF7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9171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83620"/>
            <a:ext cx="8229600" cy="1143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54088"/>
            <a:ext cx="4038600" cy="407207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54088"/>
            <a:ext cx="4038600" cy="4072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6317-9BE9-0843-AFB8-4A6F53D5D2E3}" type="datetimeFigureOut">
              <a:rPr lang="en-US" smtClean="0"/>
              <a:t>7/25/2016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4E5EA-4464-BA47-99FD-3764F01FF7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7831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3061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791"/>
            <a:ext cx="4040188" cy="52801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303805"/>
            <a:ext cx="4040188" cy="382235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75791"/>
            <a:ext cx="4041775" cy="52801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03805"/>
            <a:ext cx="4041775" cy="382235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6317-9BE9-0843-AFB8-4A6F53D5D2E3}" type="datetimeFigureOut">
              <a:rPr lang="en-US" smtClean="0"/>
              <a:t>7/25/2016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4E5EA-4464-BA47-99FD-3764F01FF7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0701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6317-9BE9-0843-AFB8-4A6F53D5D2E3}" type="datetimeFigureOut">
              <a:rPr lang="en-US" smtClean="0"/>
              <a:t>7/25/2016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4E5EA-4464-BA47-99FD-3764F01FF7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7409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09756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08383"/>
            <a:ext cx="5111750" cy="531778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974574"/>
            <a:ext cx="3008313" cy="415158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6317-9BE9-0843-AFB8-4A6F53D5D2E3}" type="datetimeFigureOut">
              <a:rPr lang="en-US" smtClean="0"/>
              <a:t>7/25/2016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4E5EA-4464-BA47-99FD-3764F01FF7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6273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292087"/>
            <a:ext cx="5486400" cy="343548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6317-9BE9-0843-AFB8-4A6F53D5D2E3}" type="datetimeFigureOut">
              <a:rPr lang="en-US" smtClean="0"/>
              <a:t>7/25/2016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4E5EA-4464-BA47-99FD-3764F01FF7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9449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4296" y="970377"/>
            <a:ext cx="6122504" cy="1143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4E5EA-4464-BA47-99FD-3764F01FF7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581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6317-9BE9-0843-AFB8-4A6F53D5D2E3}" type="datetimeFigureOut">
              <a:rPr lang="en-US" smtClean="0"/>
              <a:t>7/25/2016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4E5EA-4464-BA47-99FD-3764F01FF7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4992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69096" y="2004531"/>
            <a:ext cx="5589104" cy="147002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6938" y="3886200"/>
            <a:ext cx="6155636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4E5EA-4464-BA47-99FD-3764F01FF7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6932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70311" y="993569"/>
            <a:ext cx="6082749" cy="1143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70312" y="2120348"/>
            <a:ext cx="6082748" cy="400581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4E5EA-4464-BA47-99FD-3764F01FF7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134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23321" y="4393648"/>
            <a:ext cx="6056244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23321" y="2893461"/>
            <a:ext cx="6056244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4E5EA-4464-BA47-99FD-3764F01FF7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56728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4E5EA-4464-BA47-99FD-3764F01FF7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323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5123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44614" y="1292087"/>
            <a:ext cx="5486400" cy="343548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4614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4E5EA-4464-BA47-99FD-3764F01FF7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06689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579CF-62C9-4CF9-8CCC-C39FDD4B4342}" type="datetimeFigureOut">
              <a:rPr lang="en-US" smtClean="0"/>
              <a:t>7/25/2016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38515-DBF6-44EE-87AB-C924510726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30754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579CF-62C9-4CF9-8CCC-C39FDD4B4342}" type="datetimeFigureOut">
              <a:rPr lang="en-US" smtClean="0"/>
              <a:t>7/25/2016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38515-DBF6-44EE-87AB-C924510726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35575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579CF-62C9-4CF9-8CCC-C39FDD4B4342}" type="datetimeFigureOut">
              <a:rPr lang="en-US" smtClean="0"/>
              <a:t>7/25/2016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38515-DBF6-44EE-87AB-C924510726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09130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579CF-62C9-4CF9-8CCC-C39FDD4B4342}" type="datetimeFigureOut">
              <a:rPr lang="en-US" smtClean="0"/>
              <a:t>7/25/2016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38515-DBF6-44EE-87AB-C924510726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46961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579CF-62C9-4CF9-8CCC-C39FDD4B4342}" type="datetimeFigureOut">
              <a:rPr lang="en-US" smtClean="0"/>
              <a:t>7/25/2016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38515-DBF6-44EE-87AB-C924510726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8853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3569"/>
            <a:ext cx="8229600" cy="1143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20348"/>
            <a:ext cx="8229600" cy="400581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6317-9BE9-0843-AFB8-4A6F53D5D2E3}" type="datetimeFigureOut">
              <a:rPr lang="en-US" smtClean="0"/>
              <a:t>7/25/2016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4E5EA-4464-BA47-99FD-3764F01FF7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40660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579CF-62C9-4CF9-8CCC-C39FDD4B4342}" type="datetimeFigureOut">
              <a:rPr lang="en-US" smtClean="0"/>
              <a:t>7/25/2016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38515-DBF6-44EE-87AB-C924510726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09808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579CF-62C9-4CF9-8CCC-C39FDD4B4342}" type="datetimeFigureOut">
              <a:rPr lang="en-US" smtClean="0"/>
              <a:t>7/25/2016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38515-DBF6-44EE-87AB-C924510726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8421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579CF-62C9-4CF9-8CCC-C39FDD4B4342}" type="datetimeFigureOut">
              <a:rPr lang="en-US" smtClean="0"/>
              <a:t>7/25/2016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38515-DBF6-44EE-87AB-C924510726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09812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579CF-62C9-4CF9-8CCC-C39FDD4B4342}" type="datetimeFigureOut">
              <a:rPr lang="en-US" smtClean="0"/>
              <a:t>7/25/2016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38515-DBF6-44EE-87AB-C924510726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2961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6317-9BE9-0843-AFB8-4A6F53D5D2E3}" type="datetimeFigureOut">
              <a:rPr lang="en-US" smtClean="0"/>
              <a:t>7/25/2016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4E5EA-4464-BA47-99FD-3764F01FF7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0071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83620"/>
            <a:ext cx="8229600" cy="1143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54088"/>
            <a:ext cx="4038600" cy="407207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54088"/>
            <a:ext cx="4038600" cy="4072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6317-9BE9-0843-AFB8-4A6F53D5D2E3}" type="datetimeFigureOut">
              <a:rPr lang="en-US" smtClean="0"/>
              <a:t>7/25/2016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4E5EA-4464-BA47-99FD-3764F01FF7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1962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3061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791"/>
            <a:ext cx="4040188" cy="52801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303805"/>
            <a:ext cx="4040188" cy="382235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75791"/>
            <a:ext cx="4041775" cy="52801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03805"/>
            <a:ext cx="4041775" cy="382235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6317-9BE9-0843-AFB8-4A6F53D5D2E3}" type="datetimeFigureOut">
              <a:rPr lang="en-US" smtClean="0"/>
              <a:t>7/25/2016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4E5EA-4464-BA47-99FD-3764F01FF7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6599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6317-9BE9-0843-AFB8-4A6F53D5D2E3}" type="datetimeFigureOut">
              <a:rPr lang="en-US" smtClean="0"/>
              <a:t>7/25/2016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4E5EA-4464-BA47-99FD-3764F01FF7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1023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09756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08383"/>
            <a:ext cx="5111750" cy="531778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974574"/>
            <a:ext cx="3008313" cy="415158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6317-9BE9-0843-AFB8-4A6F53D5D2E3}" type="datetimeFigureOut">
              <a:rPr lang="en-US" smtClean="0"/>
              <a:t>7/25/2016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4E5EA-4464-BA47-99FD-3764F01FF7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8738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292087"/>
            <a:ext cx="5486400" cy="343548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6317-9BE9-0843-AFB8-4A6F53D5D2E3}" type="datetimeFigureOut">
              <a:rPr lang="en-US" smtClean="0"/>
              <a:t>7/25/2016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4E5EA-4464-BA47-99FD-3764F01FF7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5572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image" Target="../media/image2.jpg"/><Relationship Id="rId5" Type="http://schemas.openxmlformats.org/officeDocument/2006/relationships/slideLayout" Target="../slideLayouts/slideLayout14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g"/><Relationship Id="rId3" Type="http://schemas.openxmlformats.org/officeDocument/2006/relationships/slideLayout" Target="../slideLayouts/slideLayout21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5" Type="http://schemas.openxmlformats.org/officeDocument/2006/relationships/slideLayout" Target="../slideLayouts/slideLayout23.xml"/><Relationship Id="rId4" Type="http://schemas.openxmlformats.org/officeDocument/2006/relationships/slideLayout" Target="../slideLayouts/slideLayout2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9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96374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01077"/>
            <a:ext cx="8229600" cy="41250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066317-9BE9-0843-AFB8-4A6F53D5D2E3}" type="datetimeFigureOut">
              <a:rPr lang="en-US" smtClean="0"/>
              <a:t>7/25/2016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F4E5EA-4464-BA47-99FD-3764F01FF7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175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5" r:id="rId7"/>
    <p:sldLayoutId id="2147483656" r:id="rId8"/>
    <p:sldLayoutId id="2147483657" r:id="rId9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96374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01077"/>
            <a:ext cx="8229600" cy="41250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066317-9BE9-0843-AFB8-4A6F53D5D2E3}" type="datetimeFigureOut">
              <a:rPr lang="en-US" smtClean="0"/>
              <a:t>7/25/2016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F4E5EA-4464-BA47-99FD-3764F01FF7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3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0800" y="963742"/>
            <a:ext cx="6096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90800" y="2001077"/>
            <a:ext cx="6096000" cy="41250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F4E5EA-4464-BA47-99FD-3764F01FF7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072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5" r:id="rId5"/>
    <p:sldLayoutId id="2147483677" r:id="rId6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2579CF-62C9-4CF9-8CCC-C39FDD4B4342}" type="datetimeFigureOut">
              <a:rPr lang="en-US" smtClean="0"/>
              <a:t>7/25/2016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438515-DBF6-44EE-87AB-C924510726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545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81698" y="1432189"/>
            <a:ext cx="7235359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Washington DC/Northern Virginia EMC Chapter</a:t>
            </a:r>
          </a:p>
          <a:p>
            <a:pPr marL="285750" indent="-285750">
              <a:buFontTx/>
              <a:buChar char="-"/>
            </a:pPr>
            <a:r>
              <a:rPr lang="en-US" sz="2000" dirty="0"/>
              <a:t>Officer names:</a:t>
            </a:r>
          </a:p>
          <a:p>
            <a:pPr marL="742950" lvl="1" indent="-285750">
              <a:buFontTx/>
              <a:buChar char="-"/>
            </a:pPr>
            <a:r>
              <a:rPr lang="en-US" sz="2000" dirty="0"/>
              <a:t>Mike Violette, Chair</a:t>
            </a:r>
          </a:p>
          <a:p>
            <a:pPr marL="742950" lvl="1" indent="-285750">
              <a:buFontTx/>
              <a:buChar char="-"/>
            </a:pPr>
            <a:r>
              <a:rPr lang="en-US" sz="2000" dirty="0"/>
              <a:t>Steve Koster, Vice-Chair/Treasurer</a:t>
            </a:r>
          </a:p>
          <a:p>
            <a:pPr marL="742950" lvl="1" indent="-285750">
              <a:buFontTx/>
              <a:buChar char="-"/>
            </a:pPr>
            <a:r>
              <a:rPr lang="en-US" sz="2000" dirty="0"/>
              <a:t>Mark Maynard, Secretary</a:t>
            </a:r>
          </a:p>
          <a:p>
            <a:pPr marL="285750" indent="-285750">
              <a:buFontTx/>
              <a:buChar char="-"/>
            </a:pPr>
            <a:r>
              <a:rPr lang="en-US" sz="2000" dirty="0"/>
              <a:t>Number of members:  25</a:t>
            </a:r>
          </a:p>
          <a:p>
            <a:pPr marL="285750" indent="-285750">
              <a:buFontTx/>
              <a:buChar char="-"/>
            </a:pPr>
            <a:r>
              <a:rPr lang="en-US" sz="2000" dirty="0"/>
              <a:t>Average Meeting Attendance: 10-12</a:t>
            </a:r>
          </a:p>
          <a:p>
            <a:pPr marL="285750" indent="-285750">
              <a:buFontTx/>
              <a:buChar char="-"/>
            </a:pPr>
            <a:r>
              <a:rPr lang="en-US" sz="2000" dirty="0"/>
              <a:t>Best Practices</a:t>
            </a:r>
          </a:p>
          <a:p>
            <a:pPr marL="742950" lvl="1" indent="-285750">
              <a:buFontTx/>
              <a:buChar char="-"/>
            </a:pPr>
            <a:r>
              <a:rPr lang="en-US" sz="2000" dirty="0"/>
              <a:t>Working with other local chapters with cross-over interests, for joint meetings</a:t>
            </a:r>
          </a:p>
          <a:p>
            <a:pPr marL="285750" indent="-285750">
              <a:buFontTx/>
              <a:buChar char="-"/>
            </a:pPr>
            <a:r>
              <a:rPr lang="en-US" sz="2000" dirty="0"/>
              <a:t>Activities/Highlight activities</a:t>
            </a:r>
          </a:p>
          <a:p>
            <a:pPr marL="742950" lvl="1" indent="-285750">
              <a:buFontTx/>
              <a:buChar char="-"/>
            </a:pPr>
            <a:r>
              <a:rPr lang="en-US" sz="2000" dirty="0"/>
              <a:t>Joint Meeting Series with MT&amp;T Chapter:</a:t>
            </a:r>
          </a:p>
          <a:p>
            <a:pPr marL="1200150" lvl="2" indent="-285750">
              <a:buFontTx/>
              <a:buChar char="-"/>
            </a:pPr>
            <a:r>
              <a:rPr lang="en-US" sz="2000" dirty="0"/>
              <a:t>FCC Engineer presentation on latest FCC updates and requirements</a:t>
            </a:r>
          </a:p>
          <a:p>
            <a:pPr marL="1200150" lvl="2" indent="-285750">
              <a:buFontTx/>
              <a:buChar char="-"/>
            </a:pPr>
            <a:r>
              <a:rPr lang="en-US" sz="2000" dirty="0"/>
              <a:t>FFT Receiver presentation from Rhode &amp; Schwarz</a:t>
            </a:r>
          </a:p>
          <a:p>
            <a:pPr marL="1200150" lvl="2" indent="-285750">
              <a:buFontTx/>
              <a:buChar char="-"/>
            </a:pPr>
            <a:r>
              <a:rPr lang="en-US" sz="2000" dirty="0"/>
              <a:t>MIL-STD 461 presentation</a:t>
            </a:r>
          </a:p>
        </p:txBody>
      </p:sp>
    </p:spTree>
    <p:extLst>
      <p:ext uri="{BB962C8B-B14F-4D97-AF65-F5344CB8AC3E}">
        <p14:creationId xmlns:p14="http://schemas.microsoft.com/office/powerpoint/2010/main" val="42267762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81698" y="1432189"/>
            <a:ext cx="7235359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Washington DC/Northern Virginia EMC Chapter</a:t>
            </a:r>
          </a:p>
          <a:p>
            <a:pPr marL="285750" indent="-285750">
              <a:buFontTx/>
              <a:buChar char="-"/>
            </a:pPr>
            <a:r>
              <a:rPr lang="en-US" sz="2000" dirty="0"/>
              <a:t>Activities/Highlight activities (continued)</a:t>
            </a:r>
          </a:p>
          <a:p>
            <a:pPr marL="742950" lvl="1" indent="-285750">
              <a:buFontTx/>
              <a:buChar char="-"/>
            </a:pPr>
            <a:r>
              <a:rPr lang="en-US" sz="2000" dirty="0"/>
              <a:t>Host Chapter for the 2017 EMC/SIPI Symposium in Washington DC, August 7-11, 2017.  Chair:  Mike Violette, info@wll.com </a:t>
            </a:r>
          </a:p>
          <a:p>
            <a:pPr marL="1200150" lvl="2" indent="-285750">
              <a:buFontTx/>
              <a:buChar char="-"/>
            </a:pPr>
            <a:endParaRPr lang="en-US" dirty="0"/>
          </a:p>
        </p:txBody>
      </p:sp>
      <p:pic>
        <p:nvPicPr>
          <p:cNvPr id="1026" name="Picture 2" descr="Screen Shot 2016-07-25 at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713" y="3228474"/>
            <a:ext cx="3967327" cy="3178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26522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1363</TotalTime>
  <Words>104</Words>
  <Application>Microsoft Office PowerPoint</Application>
  <PresentationFormat>On-screen Show (4:3)</PresentationFormat>
  <Paragraphs>17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1_Office Theme</vt:lpstr>
      <vt:lpstr>2_Office Theme</vt:lpstr>
      <vt:lpstr>Custom Design</vt:lpstr>
      <vt:lpstr>PowerPoint Presentation</vt:lpstr>
      <vt:lpstr>PowerPoint Presentation</vt:lpstr>
    </vt:vector>
  </TitlesOfParts>
  <Company>ATG Productions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Christy Moeller</dc:creator>
  <cp:lastModifiedBy>Mark Maynard</cp:lastModifiedBy>
  <cp:revision>18</cp:revision>
  <dcterms:created xsi:type="dcterms:W3CDTF">2015-07-29T21:35:17Z</dcterms:created>
  <dcterms:modified xsi:type="dcterms:W3CDTF">2016-07-25T22:14:24Z</dcterms:modified>
</cp:coreProperties>
</file>